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0901E4-4908-4DB5-B26A-4A22D31B748E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CD91DB-E8E3-4283-B5D8-AB22D8907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modo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</a:t>
            </a:r>
            <a:br>
              <a:rPr lang="en-US" dirty="0" smtClean="0"/>
            </a:br>
            <a:r>
              <a:rPr lang="en-US" dirty="0" smtClean="0"/>
              <a:t>Back to School night!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6th Grade Science</a:t>
            </a:r>
            <a:br>
              <a:rPr lang="en-US" dirty="0" smtClean="0"/>
            </a:br>
            <a:r>
              <a:rPr lang="en-US" dirty="0" smtClean="0"/>
              <a:t>Chris Geerer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education should be: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0" y="1828800"/>
            <a:ext cx="4419600" cy="4873752"/>
          </a:xfrm>
        </p:spPr>
        <p:txBody>
          <a:bodyPr/>
          <a:lstStyle/>
          <a:p>
            <a:r>
              <a:rPr lang="en-US" dirty="0" smtClean="0"/>
              <a:t>Hands-on</a:t>
            </a:r>
          </a:p>
          <a:p>
            <a:r>
              <a:rPr lang="en-US" dirty="0" smtClean="0"/>
              <a:t>Inquiry-based</a:t>
            </a:r>
          </a:p>
          <a:p>
            <a:r>
              <a:rPr lang="en-US" dirty="0" smtClean="0"/>
              <a:t>Real world</a:t>
            </a:r>
          </a:p>
          <a:p>
            <a:r>
              <a:rPr lang="en-US" dirty="0" smtClean="0"/>
              <a:t>Related to student interest</a:t>
            </a:r>
          </a:p>
          <a:p>
            <a:r>
              <a:rPr lang="en-US" dirty="0" smtClean="0"/>
              <a:t>Differentiated</a:t>
            </a:r>
          </a:p>
          <a:p>
            <a:pPr lvl="1"/>
            <a:r>
              <a:rPr lang="en-US" dirty="0" smtClean="0"/>
              <a:t>By learning style</a:t>
            </a:r>
          </a:p>
          <a:p>
            <a:pPr lvl="1"/>
            <a:r>
              <a:rPr lang="en-US" dirty="0" smtClean="0"/>
              <a:t>By readiness</a:t>
            </a:r>
            <a:endParaRPr lang="en-US" dirty="0"/>
          </a:p>
        </p:txBody>
      </p:sp>
      <p:pic>
        <p:nvPicPr>
          <p:cNvPr id="1026" name="Picture 2" descr="\\gpps.gpschools.org\dfs\Apps\Global\Microsoft_OfficeMediaContent_2002\FILES\PFILES\MSOFFICE\MEDIA\CNTCD1\Animated\j028364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209800"/>
            <a:ext cx="1715703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Accomplished by: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43400" y="1600200"/>
            <a:ext cx="4114800" cy="4873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Labs</a:t>
            </a:r>
          </a:p>
          <a:p>
            <a:r>
              <a:rPr lang="en-US" dirty="0" smtClean="0"/>
              <a:t>Activities</a:t>
            </a:r>
          </a:p>
          <a:p>
            <a:r>
              <a:rPr lang="en-US" dirty="0" smtClean="0"/>
              <a:t>Videos</a:t>
            </a:r>
          </a:p>
          <a:p>
            <a:r>
              <a:rPr lang="en-US" dirty="0" smtClean="0"/>
              <a:t>Demonstrations</a:t>
            </a:r>
          </a:p>
          <a:p>
            <a:r>
              <a:rPr lang="en-US" dirty="0" smtClean="0"/>
              <a:t>News articles</a:t>
            </a:r>
          </a:p>
          <a:p>
            <a:r>
              <a:rPr lang="en-US" dirty="0" err="1" smtClean="0"/>
              <a:t>Webquests</a:t>
            </a:r>
            <a:endParaRPr lang="en-US" dirty="0" smtClean="0"/>
          </a:p>
          <a:p>
            <a:r>
              <a:rPr lang="en-US" dirty="0" smtClean="0"/>
              <a:t>Digital labs</a:t>
            </a:r>
          </a:p>
          <a:p>
            <a:r>
              <a:rPr lang="en-US" dirty="0" smtClean="0"/>
              <a:t>Projects</a:t>
            </a:r>
          </a:p>
          <a:p>
            <a:r>
              <a:rPr lang="en-US" dirty="0" smtClean="0"/>
              <a:t>Graphic organizers</a:t>
            </a:r>
          </a:p>
          <a:p>
            <a:r>
              <a:rPr lang="en-US" dirty="0" smtClean="0"/>
              <a:t>Notes</a:t>
            </a:r>
          </a:p>
          <a:p>
            <a:r>
              <a:rPr lang="en-US" dirty="0" smtClean="0"/>
              <a:t>Textbook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\\gpps.gpschools.org\dfs\Apps\Global\Microsoft_OfficeMediaContent_2002\FILES\PFILES\MSOFFICE\MEDIA\CNTCD1\ClipArt3\j023395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0"/>
            <a:ext cx="2044574" cy="2135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181600" cy="4873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Hydrosphere</a:t>
            </a:r>
          </a:p>
          <a:p>
            <a:pPr lvl="1"/>
            <a:r>
              <a:rPr lang="en-US" dirty="0" smtClean="0"/>
              <a:t>Water cycle</a:t>
            </a:r>
          </a:p>
          <a:p>
            <a:pPr lvl="1"/>
            <a:r>
              <a:rPr lang="en-US" dirty="0" smtClean="0"/>
              <a:t>Lakes, rivers, groundwater, oceans</a:t>
            </a:r>
          </a:p>
          <a:p>
            <a:pPr lvl="1"/>
            <a:r>
              <a:rPr lang="en-US" dirty="0" smtClean="0"/>
              <a:t>Water quality issues</a:t>
            </a:r>
          </a:p>
          <a:p>
            <a:r>
              <a:rPr lang="en-US" dirty="0" err="1" smtClean="0"/>
              <a:t>Geosphere</a:t>
            </a:r>
            <a:endParaRPr lang="en-US" dirty="0" smtClean="0"/>
          </a:p>
          <a:p>
            <a:pPr lvl="1"/>
            <a:r>
              <a:rPr lang="en-US" dirty="0" smtClean="0"/>
              <a:t>Rock cycle</a:t>
            </a:r>
          </a:p>
          <a:p>
            <a:pPr lvl="1"/>
            <a:r>
              <a:rPr lang="en-US" dirty="0" smtClean="0"/>
              <a:t>Weathering and erosion</a:t>
            </a:r>
          </a:p>
          <a:p>
            <a:pPr lvl="1"/>
            <a:r>
              <a:rPr lang="en-US" dirty="0" smtClean="0"/>
              <a:t>Geologic time</a:t>
            </a:r>
          </a:p>
          <a:p>
            <a:r>
              <a:rPr lang="en-US" dirty="0" smtClean="0"/>
              <a:t>Atmosphere</a:t>
            </a:r>
          </a:p>
          <a:p>
            <a:pPr lvl="1"/>
            <a:r>
              <a:rPr lang="en-US" dirty="0" smtClean="0"/>
              <a:t>Weather and climate</a:t>
            </a:r>
          </a:p>
          <a:p>
            <a:r>
              <a:rPr lang="en-US" dirty="0" smtClean="0"/>
              <a:t>Astronomy</a:t>
            </a:r>
          </a:p>
          <a:p>
            <a:pPr lvl="1"/>
            <a:r>
              <a:rPr lang="en-US" dirty="0" smtClean="0"/>
              <a:t>Earth/moon system</a:t>
            </a:r>
          </a:p>
          <a:p>
            <a:pPr lvl="1"/>
            <a:r>
              <a:rPr lang="en-US" dirty="0" smtClean="0"/>
              <a:t>Solar system</a:t>
            </a:r>
          </a:p>
          <a:p>
            <a:pPr lvl="1"/>
            <a:endParaRPr lang="en-US" dirty="0"/>
          </a:p>
        </p:txBody>
      </p:sp>
      <p:pic>
        <p:nvPicPr>
          <p:cNvPr id="3074" name="Picture 2" descr="\\gpps.gpschools.org\dfs\Apps\Global\Microsoft_OfficeMediaContent_2002\FILES\PFILES\MSOFFICE\MEDIA\CNTCD1\ClipArt7\j030105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819400"/>
            <a:ext cx="25908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 and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 system</a:t>
            </a:r>
          </a:p>
          <a:p>
            <a:pPr lvl="1"/>
            <a:r>
              <a:rPr lang="en-US" dirty="0" smtClean="0"/>
              <a:t>Homework 10-20 points</a:t>
            </a:r>
          </a:p>
          <a:p>
            <a:pPr lvl="1"/>
            <a:r>
              <a:rPr lang="en-US" dirty="0" err="1" smtClean="0"/>
              <a:t>Classwork</a:t>
            </a:r>
            <a:r>
              <a:rPr lang="en-US" dirty="0" smtClean="0"/>
              <a:t> 20-50 points</a:t>
            </a:r>
          </a:p>
          <a:p>
            <a:pPr lvl="1"/>
            <a:r>
              <a:rPr lang="en-US" dirty="0" smtClean="0"/>
              <a:t>Projects 100 points</a:t>
            </a:r>
          </a:p>
          <a:p>
            <a:r>
              <a:rPr lang="en-US" dirty="0" smtClean="0"/>
              <a:t>Missing assignments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Will </a:t>
            </a:r>
            <a:r>
              <a:rPr lang="en-US" dirty="0" smtClean="0">
                <a:sym typeface="Wingdings" pitchFamily="2" charset="2"/>
              </a:rPr>
              <a:t>show as a “Z” in Pinnacle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Late assignments are accepted for reduced credit</a:t>
            </a:r>
          </a:p>
          <a:p>
            <a:r>
              <a:rPr lang="en-US" dirty="0" smtClean="0">
                <a:sym typeface="Wingdings" pitchFamily="2" charset="2"/>
              </a:rPr>
              <a:t>Homework available on the Parcells website</a:t>
            </a:r>
          </a:p>
          <a:p>
            <a:r>
              <a:rPr lang="en-US" dirty="0" smtClean="0">
                <a:sym typeface="Wingdings" pitchFamily="2" charset="2"/>
              </a:rPr>
              <a:t>All homework will be on Edmodo (</a:t>
            </a:r>
            <a:r>
              <a:rPr lang="en-US" dirty="0" smtClean="0">
                <a:sym typeface="Wingdings" pitchFamily="2" charset="2"/>
                <a:hlinkClick r:id="rId2"/>
              </a:rPr>
              <a:t>www.edmodo.com</a:t>
            </a:r>
            <a:r>
              <a:rPr lang="en-US" dirty="0" smtClean="0"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116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Welcome to Back to School night!  6th Grade Science Chris Geerer</vt:lpstr>
      <vt:lpstr>Science education should be:</vt:lpstr>
      <vt:lpstr>Accomplished by:</vt:lpstr>
      <vt:lpstr>Curriculum</vt:lpstr>
      <vt:lpstr>Assignments and grades</vt:lpstr>
    </vt:vector>
  </TitlesOfParts>
  <Company>Grosse Pointe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Back to School night!  6th Grade Science Chris Geerer</dc:title>
  <dc:creator>geererc</dc:creator>
  <cp:lastModifiedBy>Geerer, Christine</cp:lastModifiedBy>
  <cp:revision>6</cp:revision>
  <dcterms:created xsi:type="dcterms:W3CDTF">2009-09-15T13:10:16Z</dcterms:created>
  <dcterms:modified xsi:type="dcterms:W3CDTF">2015-09-09T18:00:57Z</dcterms:modified>
</cp:coreProperties>
</file>